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526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85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47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85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58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403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85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730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33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15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32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7230D-06B1-438D-89C1-329168E0BBA5}" type="datetimeFigureOut">
              <a:rPr kumimoji="1" lang="ja-JP" altLang="en-US" smtClean="0"/>
              <a:t>2019/4/12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7F4AB-FCB5-4271-9977-682040CB1C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6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" y="-1"/>
            <a:ext cx="8787013" cy="6891777"/>
          </a:xfrm>
        </p:spPr>
      </p:pic>
      <p:sp>
        <p:nvSpPr>
          <p:cNvPr id="5" name="楕円 4"/>
          <p:cNvSpPr/>
          <p:nvPr/>
        </p:nvSpPr>
        <p:spPr>
          <a:xfrm>
            <a:off x="4675032" y="3280000"/>
            <a:ext cx="734288" cy="736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楕円 5"/>
          <p:cNvSpPr/>
          <p:nvPr/>
        </p:nvSpPr>
        <p:spPr>
          <a:xfrm>
            <a:off x="3645398" y="3648400"/>
            <a:ext cx="721024" cy="6772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16358" y="6142419"/>
            <a:ext cx="2627642" cy="7155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350" dirty="0" smtClean="0"/>
              <a:t>非癌細胞　扁平上皮、好中球など</a:t>
            </a:r>
            <a:endParaRPr lang="en-US" altLang="ja-JP" sz="1350" dirty="0" smtClean="0"/>
          </a:p>
          <a:p>
            <a:r>
              <a:rPr lang="ja-JP" altLang="en-US" sz="1350" dirty="0" smtClean="0"/>
              <a:t>赤枠</a:t>
            </a:r>
            <a:r>
              <a:rPr lang="ja-JP" altLang="en-US" sz="1350" dirty="0"/>
              <a:t>　扁平上皮細胞（非角化）</a:t>
            </a:r>
            <a:endParaRPr lang="en-US" altLang="ja-JP" sz="1350" dirty="0"/>
          </a:p>
          <a:p>
            <a:r>
              <a:rPr lang="ja-JP" altLang="en-US" sz="1350" dirty="0"/>
              <a:t>黄枠　扁平上皮細胞（角化）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28988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31876" cy="6848530"/>
          </a:xfrm>
        </p:spPr>
      </p:pic>
      <p:sp>
        <p:nvSpPr>
          <p:cNvPr id="5" name="楕円 4"/>
          <p:cNvSpPr/>
          <p:nvPr/>
        </p:nvSpPr>
        <p:spPr>
          <a:xfrm>
            <a:off x="3583128" y="2751925"/>
            <a:ext cx="692658" cy="7550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118814" y="5937186"/>
            <a:ext cx="16690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50" dirty="0"/>
              <a:t>赤枠　がん</a:t>
            </a:r>
            <a:r>
              <a:rPr lang="ja-JP" altLang="en-US" sz="1350" dirty="0" smtClean="0"/>
              <a:t>細胞疑い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9432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743949" cy="6858000"/>
          </a:xfrm>
        </p:spPr>
      </p:pic>
      <p:sp>
        <p:nvSpPr>
          <p:cNvPr id="5" name="楕円 4"/>
          <p:cNvSpPr/>
          <p:nvPr/>
        </p:nvSpPr>
        <p:spPr>
          <a:xfrm>
            <a:off x="3503536" y="2788211"/>
            <a:ext cx="1660891" cy="14746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401215" y="6157486"/>
            <a:ext cx="1742785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350" dirty="0"/>
              <a:t>赤枠　がん細胞疑い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05285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743948" cy="6858000"/>
          </a:xfrm>
        </p:spPr>
      </p:pic>
      <p:sp>
        <p:nvSpPr>
          <p:cNvPr id="5" name="楕円 4"/>
          <p:cNvSpPr/>
          <p:nvPr/>
        </p:nvSpPr>
        <p:spPr>
          <a:xfrm>
            <a:off x="3806962" y="2907792"/>
            <a:ext cx="1408981" cy="1164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246040" y="6373433"/>
            <a:ext cx="1742785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350" dirty="0"/>
              <a:t>赤枠　がん細胞疑い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5338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88" y="0"/>
            <a:ext cx="8757563" cy="6868678"/>
          </a:xfrm>
        </p:spPr>
      </p:pic>
      <p:sp>
        <p:nvSpPr>
          <p:cNvPr id="5" name="楕円 4"/>
          <p:cNvSpPr/>
          <p:nvPr/>
        </p:nvSpPr>
        <p:spPr>
          <a:xfrm>
            <a:off x="3206485" y="2281555"/>
            <a:ext cx="1365515" cy="1089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15454" y="5726921"/>
            <a:ext cx="2262158" cy="113107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350" dirty="0"/>
              <a:t>赤枠　がん細胞疑い</a:t>
            </a:r>
            <a:endParaRPr lang="en-US" altLang="ja-JP" sz="1350" dirty="0"/>
          </a:p>
          <a:p>
            <a:r>
              <a:rPr lang="ja-JP" altLang="en-US" sz="1350" dirty="0"/>
              <a:t>黄枠　正常の非角化型の</a:t>
            </a:r>
            <a:endParaRPr lang="en-US" altLang="ja-JP" sz="1350" dirty="0"/>
          </a:p>
          <a:p>
            <a:r>
              <a:rPr lang="ja-JP" altLang="en-US" sz="1350" dirty="0"/>
              <a:t>　</a:t>
            </a:r>
            <a:r>
              <a:rPr lang="ja-JP" altLang="en-US" sz="1350" dirty="0"/>
              <a:t>　　扁平上皮細胞</a:t>
            </a:r>
            <a:endParaRPr lang="en-US" altLang="ja-JP" sz="1350" dirty="0"/>
          </a:p>
          <a:p>
            <a:r>
              <a:rPr lang="ja-JP" altLang="en-US" sz="1350" dirty="0"/>
              <a:t>緑枠　正常の尿路上皮細胞</a:t>
            </a:r>
            <a:endParaRPr lang="en-US" altLang="ja-JP" sz="1350" dirty="0"/>
          </a:p>
          <a:p>
            <a:endParaRPr lang="ja-JP" altLang="en-US" sz="1350" dirty="0"/>
          </a:p>
        </p:txBody>
      </p:sp>
      <p:sp>
        <p:nvSpPr>
          <p:cNvPr id="8" name="楕円 7"/>
          <p:cNvSpPr/>
          <p:nvPr/>
        </p:nvSpPr>
        <p:spPr>
          <a:xfrm>
            <a:off x="628650" y="5443739"/>
            <a:ext cx="742950" cy="57741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9" name="楕円 8"/>
          <p:cNvSpPr/>
          <p:nvPr/>
        </p:nvSpPr>
        <p:spPr>
          <a:xfrm>
            <a:off x="5429637" y="4862811"/>
            <a:ext cx="425196" cy="30861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" name="楕円 9"/>
          <p:cNvSpPr/>
          <p:nvPr/>
        </p:nvSpPr>
        <p:spPr>
          <a:xfrm>
            <a:off x="6953695" y="1690689"/>
            <a:ext cx="706599" cy="51660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12908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</TotalTime>
  <Words>6</Words>
  <Application>Microsoft Office PowerPoint</Application>
  <PresentationFormat>画面に合わせる (4:3)</PresentationFormat>
  <Paragraphs>10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shomatflong@icloud.com</dc:creator>
  <cp:lastModifiedBy>Takeshi</cp:lastModifiedBy>
  <cp:revision>8</cp:revision>
  <dcterms:created xsi:type="dcterms:W3CDTF">2019-04-10T04:18:14Z</dcterms:created>
  <dcterms:modified xsi:type="dcterms:W3CDTF">2019-04-11T22:24:22Z</dcterms:modified>
</cp:coreProperties>
</file>